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ource Code Pro" panose="020B0604020202020204" charset="0"/>
      <p:regular r:id="rId9"/>
      <p:bold r:id="rId10"/>
    </p:embeddedFont>
    <p:embeddedFont>
      <p:font typeface="Amatic SC" panose="020B0604020202020204" charset="-79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78684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Language Arts Binder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Tab Labels and order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657600" lvl="0" indent="-419100" algn="just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Interactive Notes</a:t>
            </a:r>
          </a:p>
          <a:p>
            <a:pPr marL="3657600" lvl="0" indent="-419100" algn="just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Vocabulary </a:t>
            </a:r>
          </a:p>
          <a:p>
            <a:pPr marL="3657600" lvl="0" indent="-419100" algn="just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Achieve 3000</a:t>
            </a:r>
          </a:p>
          <a:p>
            <a:pPr marL="3657600" lvl="0" indent="-419100" algn="just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Data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Interactive Notes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Include the Table of Contents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 some paper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Achieve 3000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 the page protector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Add some paper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add to this when we conference about testing scores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Code Pro</vt:lpstr>
      <vt:lpstr>Amatic SC</vt:lpstr>
      <vt:lpstr>Beach Day</vt:lpstr>
      <vt:lpstr>Language Arts Binder</vt:lpstr>
      <vt:lpstr>Tab Labels and order</vt:lpstr>
      <vt:lpstr>Interactive Notes</vt:lpstr>
      <vt:lpstr>Vocabulary</vt:lpstr>
      <vt:lpstr>Achieve 3000</vt:lpstr>
      <vt:lpstr>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 Binder</dc:title>
  <dc:creator>Kevern, Pamela</dc:creator>
  <cp:lastModifiedBy>Windows User</cp:lastModifiedBy>
  <cp:revision>1</cp:revision>
  <dcterms:modified xsi:type="dcterms:W3CDTF">2017-08-23T13:07:34Z</dcterms:modified>
</cp:coreProperties>
</file>